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0" r:id="rId2"/>
    <p:sldId id="258" r:id="rId3"/>
    <p:sldId id="264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0528C-816D-4C54-AC79-65F5EA1392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336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19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19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13A8EF-8FB6-4FEC-82B2-553BDAE3F6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2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63C22-7DA4-487E-BE95-F09EA0F42F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93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C21694-2C15-4BAC-B6A2-ABB4E2A8777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9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131D73-4497-4D8D-87F2-7EFD4AA7A63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61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17CC24-60E8-4AB8-A4D7-33687529346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54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602B4F-F167-4F5B-AC07-F6F31B50AF8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06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0F37BE-160B-45E9-A0A1-2E9D36A388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920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E6FA77-0788-4C87-B274-243910E374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22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A8299B-A657-4134-B1B7-47122D52A97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13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3666D3-C7D4-414E-AB00-66EA8AA5421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52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02F44-B00D-4840-9F16-69CDF47CC87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05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BD722-99CE-4874-9F53-ABBC793F3EF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718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hlink"/>
                </a:solidFill>
              </a:rPr>
              <a:t>Me </a:t>
            </a:r>
            <a:r>
              <a:rPr lang="en-US" altLang="en-US" sz="3800" dirty="0" err="1">
                <a:solidFill>
                  <a:schemeClr val="hlink"/>
                </a:solidFill>
              </a:rPr>
              <a:t>llamo</a:t>
            </a:r>
            <a:r>
              <a:rPr lang="en-US" altLang="en-US" sz="3800" dirty="0">
                <a:solidFill>
                  <a:schemeClr val="hlink"/>
                </a:solidFill>
              </a:rPr>
              <a:t> _________            </a:t>
            </a:r>
            <a:r>
              <a:rPr lang="en-US" altLang="en-US" sz="3800" dirty="0" err="1">
                <a:solidFill>
                  <a:schemeClr val="hlink"/>
                </a:solidFill>
              </a:rPr>
              <a:t>Clase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smtClean="0">
                <a:solidFill>
                  <a:schemeClr val="hlink"/>
                </a:solidFill>
              </a:rPr>
              <a:t>7</a:t>
            </a:r>
            <a:r>
              <a:rPr lang="en-US" altLang="en-US" sz="3800" dirty="0" smtClean="0">
                <a:solidFill>
                  <a:schemeClr val="hlink"/>
                </a:solidFill>
              </a:rPr>
              <a:t>01</a:t>
            </a:r>
            <a:r>
              <a:rPr lang="en-US" altLang="en-US" sz="3800" dirty="0">
                <a:solidFill>
                  <a:schemeClr val="hlink"/>
                </a:solidFill>
              </a:rPr>
              <a:t/>
            </a:r>
            <a:br>
              <a:rPr lang="en-US" altLang="en-US" sz="3800" dirty="0">
                <a:solidFill>
                  <a:schemeClr val="hlink"/>
                </a:solidFill>
              </a:rPr>
            </a:br>
            <a:r>
              <a:rPr lang="en-US" altLang="en-US" sz="3800" dirty="0">
                <a:solidFill>
                  <a:schemeClr val="hlink"/>
                </a:solidFill>
              </a:rPr>
              <a:t>La </a:t>
            </a:r>
            <a:r>
              <a:rPr lang="en-US" altLang="en-US" sz="3800" dirty="0" err="1">
                <a:solidFill>
                  <a:schemeClr val="hlink"/>
                </a:solidFill>
              </a:rPr>
              <a:t>fecha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err="1">
                <a:solidFill>
                  <a:schemeClr val="hlink"/>
                </a:solidFill>
              </a:rPr>
              <a:t>es</a:t>
            </a:r>
            <a:r>
              <a:rPr lang="en-US" altLang="en-US" sz="3800" dirty="0">
                <a:solidFill>
                  <a:schemeClr val="hlink"/>
                </a:solidFill>
              </a:rPr>
              <a:t> el </a:t>
            </a:r>
            <a:r>
              <a:rPr lang="en-US" altLang="en-US" sz="3800" dirty="0">
                <a:solidFill>
                  <a:schemeClr val="hlink"/>
                </a:solidFill>
              </a:rPr>
              <a:t>3</a:t>
            </a:r>
            <a:r>
              <a:rPr lang="en-US" altLang="en-US" sz="3800" dirty="0" smtClean="0">
                <a:solidFill>
                  <a:schemeClr val="hlink"/>
                </a:solidFill>
              </a:rPr>
              <a:t> </a:t>
            </a:r>
            <a:r>
              <a:rPr lang="en-US" altLang="en-US" sz="3800" dirty="0">
                <a:solidFill>
                  <a:schemeClr val="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hlink"/>
                </a:solidFill>
              </a:rPr>
              <a:t> </a:t>
            </a:r>
            <a:r>
              <a:rPr lang="en-US" altLang="en-US" sz="3800" dirty="0">
                <a:solidFill>
                  <a:schemeClr val="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hlink"/>
                </a:solidFill>
              </a:rPr>
              <a:t>2014</a:t>
            </a:r>
            <a:endParaRPr lang="en-US" altLang="en-US" sz="3800" dirty="0">
              <a:solidFill>
                <a:schemeClr val="hlink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58:</a:t>
            </a:r>
            <a:r>
              <a:rPr lang="es-ES_tradnl" altLang="en-US" dirty="0" smtClean="0"/>
              <a:t> </a:t>
            </a:r>
            <a:r>
              <a:rPr lang="es-ES_tradnl" altLang="en-US" dirty="0"/>
              <a:t>¿Cómo continuamos el repaso para el Examen del Capitulo 3?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Completa la hoja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382000" cy="6705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/>
              <a:t>Completa con “</a:t>
            </a:r>
            <a:r>
              <a:rPr lang="es-ES_tradnl" altLang="en-US" sz="2800" dirty="0" err="1"/>
              <a:t>A+</a:t>
            </a:r>
            <a:r>
              <a:rPr lang="es-ES_tradnl" altLang="en-US" sz="2800" i="1" dirty="0" err="1"/>
              <a:t>articulo</a:t>
            </a:r>
            <a:r>
              <a:rPr lang="es-ES_tradnl" altLang="en-US" sz="2800" i="1" dirty="0"/>
              <a:t>” </a:t>
            </a:r>
            <a:r>
              <a:rPr lang="es-ES_tradnl" altLang="en-US" sz="2800" dirty="0"/>
              <a:t> o “</a:t>
            </a:r>
            <a:r>
              <a:rPr lang="es-ES_tradnl" altLang="en-US" sz="2800" dirty="0" err="1"/>
              <a:t>De+</a:t>
            </a:r>
            <a:r>
              <a:rPr lang="es-ES_tradnl" altLang="en-US" sz="2800" i="1" dirty="0" err="1"/>
              <a:t>articulo</a:t>
            </a:r>
            <a:r>
              <a:rPr lang="es-ES_tradnl" altLang="en-US" sz="2800" dirty="0"/>
              <a:t>”: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Voy ________ casa de Rosa.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¿Vas ________ gimnasio ahora?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amiga ______ hermana de María.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bicicleta ______ Sr. López.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Vamos _______ escuela.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El carro es _________ amigas de mi madre.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3886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II-</a:t>
            </a:r>
            <a:r>
              <a:rPr lang="es-ES_tradnl" altLang="en-US" dirty="0" smtClean="0">
                <a:solidFill>
                  <a:srgbClr val="92D050"/>
                </a:solidFill>
              </a:rPr>
              <a:t> </a:t>
            </a:r>
            <a:r>
              <a:rPr lang="en-US" altLang="en-US" dirty="0"/>
              <a:t>En un </a:t>
            </a:r>
            <a:r>
              <a:rPr lang="en-US" altLang="en-US" dirty="0" err="1"/>
              <a:t>parrafo</a:t>
            </a:r>
            <a:r>
              <a:rPr lang="en-US" altLang="en-US" dirty="0"/>
              <a:t> de 50+ </a:t>
            </a:r>
            <a:r>
              <a:rPr lang="en-US" altLang="en-US" dirty="0" err="1"/>
              <a:t>plabras</a:t>
            </a:r>
            <a:r>
              <a:rPr lang="en-US" altLang="en-US" dirty="0"/>
              <a:t>, </a:t>
            </a:r>
            <a:r>
              <a:rPr lang="en-US" altLang="en-US" dirty="0" err="1"/>
              <a:t>responde</a:t>
            </a:r>
            <a:r>
              <a:rPr lang="en-US" altLang="en-US" dirty="0"/>
              <a:t>:</a:t>
            </a:r>
          </a:p>
          <a:p>
            <a:pPr marL="609600" indent="-609600">
              <a:buFontTx/>
              <a:buNone/>
            </a:pPr>
            <a:r>
              <a:rPr lang="en-US" altLang="en-US" dirty="0"/>
              <a:t>	</a:t>
            </a:r>
            <a:r>
              <a:rPr lang="es-ES_tradnl" altLang="en-US" dirty="0"/>
              <a:t>¿</a:t>
            </a:r>
            <a:r>
              <a:rPr lang="es-ES_tradnl" altLang="en-US" i="1" dirty="0"/>
              <a:t>Cuántas clases tienes? ¿Cuales son? ¿Cómo son? ¿Cuáles clases te gustan o no te gustan?¿Por qué?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58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38862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8000"/>
                </a:solidFill>
              </a:rPr>
              <a:t>ONLINE QUIZ!!!!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DUE BY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WEDNESDAY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MARCH 5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@ MIDNIGHT!</a:t>
            </a:r>
            <a:endParaRPr lang="en-US" altLang="en-US" sz="2800" b="1" dirty="0" smtClean="0">
              <a:solidFill>
                <a:schemeClr val="bg2">
                  <a:lumMod val="60000"/>
                  <a:lumOff val="40000"/>
                </a:schemeClr>
              </a:solidFill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DEL CAPITULO SELF-CHECK QUIZ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(Section ID</a:t>
            </a:r>
            <a:r>
              <a:rPr lang="en-US" altLang="en-US" smtClean="0"/>
              <a:t>: 701 </a:t>
            </a:r>
            <a:r>
              <a:rPr lang="en-US" altLang="en-US" dirty="0" smtClean="0"/>
              <a:t>&amp; please Make </a:t>
            </a:r>
            <a:r>
              <a:rPr lang="en-US" altLang="en-US" dirty="0"/>
              <a:t>sure to submit a copy to your 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141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Me llamo _________            Clase 701 La fecha es el 3 de marzo del 2014</vt:lpstr>
      <vt:lpstr>PowerPoint Presentation</vt:lpstr>
      <vt:lpstr>PowerPoint Presentation</vt:lpstr>
      <vt:lpstr>Tarea # 58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Clase 11IM La fecha es el 4 de enero del 2011</dc:title>
  <dc:creator>Helen Zumaeta</dc:creator>
  <cp:lastModifiedBy>Helen Zumaeta</cp:lastModifiedBy>
  <cp:revision>19</cp:revision>
  <cp:lastPrinted>2014-03-03T18:50:31Z</cp:lastPrinted>
  <dcterms:created xsi:type="dcterms:W3CDTF">2010-12-21T14:39:34Z</dcterms:created>
  <dcterms:modified xsi:type="dcterms:W3CDTF">2014-03-03T18:52:42Z</dcterms:modified>
</cp:coreProperties>
</file>